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embeddedFontLst>
    <p:embeddedFont>
      <p:font typeface="Montserrat"/>
      <p:regular r:id="rId19"/>
      <p:bold r:id="rId20"/>
      <p:italic r:id="rId21"/>
      <p:boldItalic r:id="rId22"/>
    </p:embeddedFont>
    <p:embeddedFont>
      <p:font typeface="Lato"/>
      <p:regular r:id="rId23"/>
      <p:bold r:id="rId24"/>
      <p:italic r:id="rId25"/>
      <p:boldItalic r:id="rId26"/>
    </p:embeddedFont>
    <p:embeddedFont>
      <p:font typeface="Bree Serif"/>
      <p:regular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bold.fntdata"/><Relationship Id="rId22" Type="http://schemas.openxmlformats.org/officeDocument/2006/relationships/font" Target="fonts/Montserrat-boldItalic.fntdata"/><Relationship Id="rId21" Type="http://schemas.openxmlformats.org/officeDocument/2006/relationships/font" Target="fonts/Montserrat-italic.fntdata"/><Relationship Id="rId24" Type="http://schemas.openxmlformats.org/officeDocument/2006/relationships/font" Target="fonts/Lato-bold.fntdata"/><Relationship Id="rId23" Type="http://schemas.openxmlformats.org/officeDocument/2006/relationships/font" Target="fonts/Lato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Lato-boldItalic.fntdata"/><Relationship Id="rId25" Type="http://schemas.openxmlformats.org/officeDocument/2006/relationships/font" Target="fonts/Lato-italic.fntdata"/><Relationship Id="rId27" Type="http://schemas.openxmlformats.org/officeDocument/2006/relationships/font" Target="fonts/BreeSerif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Montserrat-regular.fntdata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d20b81378e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2d20b81378e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d20b81378e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2d20b81378e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d20b81378e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2d20b81378e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d20b81378e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2d20b81378e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a8dd1bd848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2a8dd1bd848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d20b81378e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2d20b81378e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d20b81378e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2d20b81378e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d20b81378e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2d20b81378e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d20b81378e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2d20b81378e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d20b81378e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2d20b81378e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d20b81378e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2d20b81378e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d20b81378e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2d20b81378e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9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18.png"/><Relationship Id="rId5" Type="http://schemas.openxmlformats.org/officeDocument/2006/relationships/image" Target="../media/image7.png"/><Relationship Id="rId6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Relationship Id="rId4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type="ctrTitle"/>
          </p:nvPr>
        </p:nvSpPr>
        <p:spPr>
          <a:xfrm>
            <a:off x="3108500" y="1120200"/>
            <a:ext cx="5345700" cy="193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777">
                <a:latin typeface="Comic Sans MS"/>
                <a:ea typeface="Comic Sans MS"/>
                <a:cs typeface="Comic Sans MS"/>
                <a:sym typeface="Comic Sans MS"/>
              </a:rPr>
              <a:t>Презентация</a:t>
            </a:r>
            <a:r>
              <a:rPr lang="ru" sz="2777">
                <a:latin typeface="Comic Sans MS"/>
                <a:ea typeface="Comic Sans MS"/>
                <a:cs typeface="Comic Sans MS"/>
                <a:sym typeface="Comic Sans MS"/>
              </a:rPr>
              <a:t> на тему:</a:t>
            </a:r>
            <a:endParaRPr sz="2777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777">
                <a:latin typeface="Comic Sans MS"/>
                <a:ea typeface="Comic Sans MS"/>
                <a:cs typeface="Comic Sans MS"/>
                <a:sym typeface="Comic Sans MS"/>
              </a:rPr>
              <a:t>Гайд по покемонам </a:t>
            </a:r>
            <a:r>
              <a:rPr lang="ru" sz="2777">
                <a:latin typeface="Bree Serif"/>
                <a:ea typeface="Bree Serif"/>
                <a:cs typeface="Bree Serif"/>
                <a:sym typeface="Bree Serif"/>
              </a:rPr>
              <a:t>”SmimrRyba”</a:t>
            </a:r>
            <a:endParaRPr sz="2777"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13"/>
          <p:cNvSpPr txBox="1"/>
          <p:nvPr>
            <p:ph idx="1" type="subTitle"/>
          </p:nvPr>
        </p:nvSpPr>
        <p:spPr>
          <a:xfrm>
            <a:off x="7700450" y="4677925"/>
            <a:ext cx="1374600" cy="36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Comic Sans MS"/>
                <a:ea typeface="Comic Sans MS"/>
                <a:cs typeface="Comic Sans MS"/>
                <a:sym typeface="Comic Sans MS"/>
              </a:rPr>
              <a:t>Паршев Иван</a:t>
            </a:r>
            <a:r>
              <a:rPr lang="ru"/>
              <a:t> </a:t>
            </a:r>
            <a:endParaRPr/>
          </a:p>
        </p:txBody>
      </p:sp>
      <p:pic>
        <p:nvPicPr>
          <p:cNvPr id="136" name="Google Shape;13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9175" y="2724175"/>
            <a:ext cx="2381250" cy="238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1675" y="1512225"/>
            <a:ext cx="5175475" cy="2911199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22"/>
          <p:cNvSpPr txBox="1"/>
          <p:nvPr>
            <p:ph type="title"/>
          </p:nvPr>
        </p:nvSpPr>
        <p:spPr>
          <a:xfrm>
            <a:off x="1208825" y="32722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Ход работы 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950" y="768550"/>
            <a:ext cx="5885798" cy="3310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Перспективы развития </a:t>
            </a:r>
            <a:r>
              <a:rPr lang="ru"/>
              <a:t> </a:t>
            </a:r>
            <a:endParaRPr/>
          </a:p>
        </p:txBody>
      </p:sp>
      <p:sp>
        <p:nvSpPr>
          <p:cNvPr id="214" name="Google Shape;214;p2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Times New Roman"/>
              <a:buAutoNum type="arabicPeriod"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Добавить </a:t>
            </a: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недостающую информацию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Times New Roman"/>
              <a:buAutoNum type="arabicPeriod"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Добавить обучающие статьи геймплея за каждый стиль ведения игры. 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Добавить гайды по самым популярным режимах в</a:t>
            </a:r>
            <a:r>
              <a:rPr lang="ru"/>
              <a:t> </a:t>
            </a:r>
            <a:r>
              <a:rPr lang="ru">
                <a:latin typeface="Comic Sans MS"/>
                <a:ea typeface="Comic Sans MS"/>
                <a:cs typeface="Comic Sans MS"/>
                <a:sym typeface="Comic Sans MS"/>
              </a:rPr>
              <a:t>Pokemon Showdown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5"/>
          <p:cNvSpPr txBox="1"/>
          <p:nvPr>
            <p:ph type="title"/>
          </p:nvPr>
        </p:nvSpPr>
        <p:spPr>
          <a:xfrm>
            <a:off x="987075" y="54157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900">
                <a:latin typeface="Times New Roman"/>
                <a:ea typeface="Times New Roman"/>
                <a:cs typeface="Times New Roman"/>
                <a:sym typeface="Times New Roman"/>
              </a:rPr>
              <a:t>Спасибо за внимание!!!</a:t>
            </a:r>
            <a:endParaRPr sz="29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20" name="Google Shape;22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83725" y="1858725"/>
            <a:ext cx="3246700" cy="324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4"/>
          <p:cNvSpPr txBox="1"/>
          <p:nvPr>
            <p:ph idx="1" type="body"/>
          </p:nvPr>
        </p:nvSpPr>
        <p:spPr>
          <a:xfrm>
            <a:off x="1148625" y="7472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 sz="2650">
                <a:latin typeface="Times New Roman"/>
                <a:ea typeface="Times New Roman"/>
                <a:cs typeface="Times New Roman"/>
                <a:sym typeface="Times New Roman"/>
              </a:rPr>
              <a:t>Цели и Задачи</a:t>
            </a:r>
            <a:r>
              <a:rPr lang="ru" sz="175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700">
              <a:solidFill>
                <a:srgbClr val="FFFFFF"/>
              </a:solidFill>
              <a:highlight>
                <a:schemeClr val="dk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2" name="Google Shape;142;p14"/>
          <p:cNvSpPr txBox="1"/>
          <p:nvPr/>
        </p:nvSpPr>
        <p:spPr>
          <a:xfrm>
            <a:off x="1108500" y="1721850"/>
            <a:ext cx="3118500" cy="169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Цель: </a:t>
            </a:r>
            <a:endParaRPr sz="15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Создать простой гайд-сайт о PVP составляющей серии игр “Pokemon”</a:t>
            </a:r>
            <a:endParaRPr sz="15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3" name="Google Shape;143;p14"/>
          <p:cNvSpPr txBox="1"/>
          <p:nvPr/>
        </p:nvSpPr>
        <p:spPr>
          <a:xfrm>
            <a:off x="5258925" y="1721850"/>
            <a:ext cx="3118500" cy="169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Задачи</a:t>
            </a:r>
            <a:r>
              <a:rPr lang="ru" sz="15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</a:t>
            </a:r>
            <a:endParaRPr sz="15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1. Продумать идею сайта</a:t>
            </a:r>
            <a:endParaRPr sz="15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2. Разработать дизайн сайта</a:t>
            </a:r>
            <a:endParaRPr sz="15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3. Реализовать концепцию в жизнь.</a:t>
            </a:r>
            <a:endParaRPr sz="15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5"/>
          <p:cNvSpPr txBox="1"/>
          <p:nvPr>
            <p:ph type="title"/>
          </p:nvPr>
        </p:nvSpPr>
        <p:spPr>
          <a:xfrm>
            <a:off x="1216200" y="11292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Представление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49" name="Google Shape;149;p15"/>
          <p:cNvPicPr preferRelativeResize="0"/>
          <p:nvPr/>
        </p:nvPicPr>
        <p:blipFill rotWithShape="1">
          <a:blip r:embed="rId3">
            <a:alphaModFix/>
          </a:blip>
          <a:srcRect b="3488" l="0" r="0" t="3729"/>
          <a:stretch/>
        </p:blipFill>
        <p:spPr>
          <a:xfrm>
            <a:off x="1160325" y="725196"/>
            <a:ext cx="3772152" cy="19686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84600" y="620575"/>
            <a:ext cx="3871824" cy="2177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84600" y="2963425"/>
            <a:ext cx="3772224" cy="2121876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15"/>
          <p:cNvSpPr txBox="1"/>
          <p:nvPr/>
        </p:nvSpPr>
        <p:spPr>
          <a:xfrm>
            <a:off x="7131425" y="2963425"/>
            <a:ext cx="2025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53" name="Google Shape;153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60324" y="2963425"/>
            <a:ext cx="3772152" cy="2121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34025" y="696450"/>
            <a:ext cx="3476270" cy="1955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03550" y="3083525"/>
            <a:ext cx="3476261" cy="1955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54425" y="725063"/>
            <a:ext cx="3374501" cy="18981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34025" y="3140780"/>
            <a:ext cx="3374501" cy="1898146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16"/>
          <p:cNvSpPr txBox="1"/>
          <p:nvPr>
            <p:ph type="title"/>
          </p:nvPr>
        </p:nvSpPr>
        <p:spPr>
          <a:xfrm>
            <a:off x="1423150" y="14987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Представление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7"/>
          <p:cNvSpPr txBox="1"/>
          <p:nvPr>
            <p:ph type="title"/>
          </p:nvPr>
        </p:nvSpPr>
        <p:spPr>
          <a:xfrm>
            <a:off x="1423150" y="14987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Представление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68" name="Google Shape;16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0486" y="1837552"/>
            <a:ext cx="2928667" cy="17355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43975" y="1278300"/>
            <a:ext cx="3990648" cy="236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3675" y="1338343"/>
            <a:ext cx="3990648" cy="22447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8"/>
          <p:cNvSpPr txBox="1"/>
          <p:nvPr>
            <p:ph type="title"/>
          </p:nvPr>
        </p:nvSpPr>
        <p:spPr>
          <a:xfrm>
            <a:off x="1423150" y="14987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Представление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76" name="Google Shape;17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1750" y="1614975"/>
            <a:ext cx="3808699" cy="2142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1998" y="1614975"/>
            <a:ext cx="3808704" cy="2142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Ход работы </a:t>
            </a:r>
            <a:endParaRPr/>
          </a:p>
        </p:txBody>
      </p:sp>
      <p:pic>
        <p:nvPicPr>
          <p:cNvPr id="183" name="Google Shape;18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8750" y="1071574"/>
            <a:ext cx="5925226" cy="333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0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89" name="Google Shape;18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000" y="847075"/>
            <a:ext cx="6311150" cy="3550025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0"/>
          <p:cNvSpPr txBox="1"/>
          <p:nvPr>
            <p:ph type="title"/>
          </p:nvPr>
        </p:nvSpPr>
        <p:spPr>
          <a:xfrm>
            <a:off x="1183850" y="2505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Ход работы 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1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96" name="Google Shape;19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525" y="960700"/>
            <a:ext cx="6254299" cy="3518049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Ход работы 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